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78" r:id="rId3"/>
    <p:sldId id="281" r:id="rId4"/>
    <p:sldId id="273" r:id="rId5"/>
    <p:sldId id="279" r:id="rId6"/>
    <p:sldId id="277" r:id="rId7"/>
    <p:sldId id="280" r:id="rId8"/>
    <p:sldId id="282" r:id="rId9"/>
    <p:sldId id="283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2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69B433-D400-45A9-92F1-2C2655F9A7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C4EB236-7619-49C3-977D-D71922657A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6B9033-B646-4F01-9ED5-669D7CDAB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46FB-3483-475C-A034-7240EF86B261}" type="datetimeFigureOut">
              <a:rPr lang="it-IT" smtClean="0"/>
              <a:t>05/04/2021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63B0B53-439D-4425-B143-D5E6DC1F0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AF510BF-C026-42CD-B303-B3A2A9858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23F3-B4BD-4F2A-A858-8D1E1C89E5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18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20B1CD-9991-41ED-BE49-D27ECA4A5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325A6C3-A6C4-4755-B0A1-5CD2D04A64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6A2B4A5-929C-42C5-83CA-733484572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46FB-3483-475C-A034-7240EF86B261}" type="datetimeFigureOut">
              <a:rPr lang="it-IT" smtClean="0"/>
              <a:t>05/04/2021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D9E5F1E-7FE6-4119-9EF6-5B08EBB08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322FC07-8E98-4BC5-90CF-8EADE430C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23F3-B4BD-4F2A-A858-8D1E1C89E5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0846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D659AFE-574E-4373-A25F-2CE36A629A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A364D9C-343E-4DA9-AA3E-047A54AAB9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75C759-FDCE-4BE4-B134-6E75A6D04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46FB-3483-475C-A034-7240EF86B261}" type="datetimeFigureOut">
              <a:rPr lang="it-IT" smtClean="0"/>
              <a:t>05/04/2021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81E9826-9A92-4041-A5A5-5A9DDB155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CE9CAE5-41DB-49CD-A651-A47F55C61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23F3-B4BD-4F2A-A858-8D1E1C89E5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159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DF14E3-B790-4396-BF22-6049A7599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F15F7C-6E6E-4AD7-A475-B188FFFF2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EB4D2DD-EEB8-47FC-B648-E55B9D031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46FB-3483-475C-A034-7240EF86B261}" type="datetimeFigureOut">
              <a:rPr lang="it-IT" smtClean="0"/>
              <a:t>05/04/2021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82D7660-C3AD-42BD-A784-24B4EEDFD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C8ECEC7-8A76-4A24-83A8-2F7C8CF0E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23F3-B4BD-4F2A-A858-8D1E1C89E5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6467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8AD365-397E-4AFB-92E4-DE543F42F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1476D6B-E4C2-4DAE-A26C-E8DA352C6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68C3916-229A-45C7-B463-4B5A7F991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46FB-3483-475C-A034-7240EF86B261}" type="datetimeFigureOut">
              <a:rPr lang="it-IT" smtClean="0"/>
              <a:t>05/04/2021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C6122B6-7C62-4AD5-94A2-7EF827719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E2F73F-54ED-4937-AE66-499235B0A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23F3-B4BD-4F2A-A858-8D1E1C89E5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5161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42C89E-5CCE-49CA-892D-E325E2EE0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86DEB6D-14BE-41D4-B34D-A7025F0C35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B848BB3-CC53-4374-8678-EB0596AAD7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62A210D-211F-413D-839A-B7D6213EE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46FB-3483-475C-A034-7240EF86B261}" type="datetimeFigureOut">
              <a:rPr lang="it-IT" smtClean="0"/>
              <a:t>05/04/2021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9E78964-1017-4FAC-8E3D-77866451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57E4E30-646E-4350-AF85-E976DDFE0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23F3-B4BD-4F2A-A858-8D1E1C89E5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3115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160697-4509-4EC9-8B88-777C7F173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EB0CAA1-13B0-4527-A890-D354F9E3D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FC38319-0BBA-4406-B6C2-99154A9047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FBDF816-AB15-4685-8568-12A5BFED4A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853C89C-EEA3-4A85-A8A1-8D751D25C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9588BEA-EFA6-4220-9C02-79F5A7BD5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46FB-3483-475C-A034-7240EF86B261}" type="datetimeFigureOut">
              <a:rPr lang="it-IT" smtClean="0"/>
              <a:t>05/04/2021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2DB8375-B865-4993-80B7-44FD57903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08E4E17-11E3-420E-8D76-9B735EB92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23F3-B4BD-4F2A-A858-8D1E1C89E5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4408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627853-F0C4-43C7-AE30-AC952C02D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718AE69-E71F-45B0-855C-46C34149E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46FB-3483-475C-A034-7240EF86B261}" type="datetimeFigureOut">
              <a:rPr lang="it-IT" smtClean="0"/>
              <a:t>05/04/2021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ED24C6B-4A2E-4566-9474-E5E1CAF3D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20BACA2-4411-41EB-9CED-D645A8B45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23F3-B4BD-4F2A-A858-8D1E1C89E5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598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E73CE44-1D26-4E1C-8361-DB9D9E0FF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46FB-3483-475C-A034-7240EF86B261}" type="datetimeFigureOut">
              <a:rPr lang="it-IT" smtClean="0"/>
              <a:t>05/04/2021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EEF10F5-3A4A-4EFD-9184-9A5DCFB4A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2983760-C308-48E1-9E13-45D32CB3C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23F3-B4BD-4F2A-A858-8D1E1C89E5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4177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9EFA0A-4414-429B-BD2E-7B19E73D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C487BDD-532A-4B5C-9912-73F277EA2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E8E9AD4-67C1-48FF-B63D-DA887D06DB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9A329EB-A89C-467A-BC1A-C54506AB9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46FB-3483-475C-A034-7240EF86B261}" type="datetimeFigureOut">
              <a:rPr lang="it-IT" smtClean="0"/>
              <a:t>05/04/2021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F6ACE34-22AF-43BA-8D3E-0F6F94FBA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282262D-1472-45CC-8634-00194896C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23F3-B4BD-4F2A-A858-8D1E1C89E5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6454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D0FF8B-4658-412E-8986-BE0D78522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0FD6CAE-E3BA-47CA-9CB9-F5399947D8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98D3782-594F-4565-9BC2-42E9F19562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F08EA38-5C3B-4ECF-AA9B-EC9C8C4B6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46FB-3483-475C-A034-7240EF86B261}" type="datetimeFigureOut">
              <a:rPr lang="it-IT" smtClean="0"/>
              <a:t>05/04/2021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2445CB3-E10A-4F18-84FD-B0758234B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1784AA2-C58C-4144-A6A7-E150209F1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23F3-B4BD-4F2A-A858-8D1E1C89E5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1263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F3D00BB-59A9-4942-9D6A-70A0361DD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6AEB945-A547-4023-990C-2D43BF5C5D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DF5FAE6-A260-42F6-AD1E-6707227E64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446FB-3483-475C-A034-7240EF86B261}" type="datetimeFigureOut">
              <a:rPr lang="it-IT" smtClean="0"/>
              <a:t>05/04/2021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EECF7AA-0714-4BC2-B387-100361B46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CED02F4-2998-4C3B-AE75-DD4E753C1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B23F3-B4BD-4F2A-A858-8D1E1C89E5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9906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1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DD6D4C6C-40D4-48A6-A710-4DCD5E831DC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579" y="0"/>
            <a:ext cx="12082841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82CDD2DC-517E-4F1E-90FF-2F5F2BA0EA05}"/>
              </a:ext>
            </a:extLst>
          </p:cNvPr>
          <p:cNvSpPr/>
          <p:nvPr/>
        </p:nvSpPr>
        <p:spPr>
          <a:xfrm>
            <a:off x="3086123" y="4129187"/>
            <a:ext cx="618791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7200" spc="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 POLIGONI</a:t>
            </a:r>
            <a:endParaRPr lang="it-IT" sz="7200" b="0" cap="none" spc="3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12F8A605-C256-4CAD-B6BA-60389024630B}"/>
              </a:ext>
            </a:extLst>
          </p:cNvPr>
          <p:cNvSpPr/>
          <p:nvPr/>
        </p:nvSpPr>
        <p:spPr>
          <a:xfrm>
            <a:off x="1548951" y="2252631"/>
            <a:ext cx="52052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CONOSCIAMO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44D3683-4803-4DE0-BD19-60CB1ED15D1D}"/>
              </a:ext>
            </a:extLst>
          </p:cNvPr>
          <p:cNvSpPr/>
          <p:nvPr/>
        </p:nvSpPr>
        <p:spPr>
          <a:xfrm>
            <a:off x="-246085" y="83127"/>
            <a:ext cx="333220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400" b="0" cap="none" spc="300" dirty="0">
                <a:ln w="0"/>
                <a:solidFill>
                  <a:srgbClr val="FF7C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Inclusiva</a:t>
            </a:r>
            <a:r>
              <a:rPr lang="it-IT" sz="2400" b="0" cap="none" spc="3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Mente</a:t>
            </a:r>
          </a:p>
        </p:txBody>
      </p:sp>
    </p:spTree>
    <p:extLst>
      <p:ext uri="{BB962C8B-B14F-4D97-AF65-F5344CB8AC3E}">
        <p14:creationId xmlns:p14="http://schemas.microsoft.com/office/powerpoint/2010/main" val="1506552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BABD8FD-84B8-48EF-BBA0-DD4192BFD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734" y="141618"/>
            <a:ext cx="3174897" cy="624314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8B64FB5-0C0A-463E-AB3C-E89A7AEB2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5026" y="3617259"/>
            <a:ext cx="3800168" cy="624314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306DDB3-3A83-4D39-8C08-1F042BE0E3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748" y="143992"/>
            <a:ext cx="2689790" cy="568207"/>
          </a:xfrm>
          <a:prstGeom prst="roundRect">
            <a:avLst>
              <a:gd name="adj" fmla="val 4743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2AD26708-FAD7-4580-9448-F619E139B4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5579" y="149624"/>
            <a:ext cx="3089182" cy="581729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D291CC6E-CE67-4591-B27A-C7B1E1B3FC44}"/>
              </a:ext>
            </a:extLst>
          </p:cNvPr>
          <p:cNvCxnSpPr/>
          <p:nvPr/>
        </p:nvCxnSpPr>
        <p:spPr>
          <a:xfrm>
            <a:off x="3878317" y="0"/>
            <a:ext cx="0" cy="35104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549EBD3E-622D-41E4-800A-6ED709DF5872}"/>
              </a:ext>
            </a:extLst>
          </p:cNvPr>
          <p:cNvCxnSpPr/>
          <p:nvPr/>
        </p:nvCxnSpPr>
        <p:spPr>
          <a:xfrm>
            <a:off x="8098220" y="0"/>
            <a:ext cx="0" cy="35104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id="{57E6A929-3A0E-43B1-ADD4-868DB2DE5184}"/>
              </a:ext>
            </a:extLst>
          </p:cNvPr>
          <p:cNvCxnSpPr>
            <a:cxnSpLocks/>
          </p:cNvCxnSpPr>
          <p:nvPr/>
        </p:nvCxnSpPr>
        <p:spPr>
          <a:xfrm>
            <a:off x="8098220" y="3510455"/>
            <a:ext cx="0" cy="33475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BD1F03AD-28FA-4CAD-99B5-E1D8D438E84B}"/>
              </a:ext>
            </a:extLst>
          </p:cNvPr>
          <p:cNvCxnSpPr/>
          <p:nvPr/>
        </p:nvCxnSpPr>
        <p:spPr>
          <a:xfrm>
            <a:off x="0" y="3510455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Immagine 49">
            <a:extLst>
              <a:ext uri="{FF2B5EF4-FFF2-40B4-BE49-F238E27FC236}">
                <a16:creationId xmlns:a16="http://schemas.microsoft.com/office/drawing/2014/main" id="{9520FE47-BE72-4991-8974-9A7F4BFC92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45" y="3609550"/>
            <a:ext cx="3657596" cy="632023"/>
          </a:xfrm>
          <a:prstGeom prst="roundRect">
            <a:avLst>
              <a:gd name="adj" fmla="val 4735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51" name="Connettore diritto 50">
            <a:extLst>
              <a:ext uri="{FF2B5EF4-FFF2-40B4-BE49-F238E27FC236}">
                <a16:creationId xmlns:a16="http://schemas.microsoft.com/office/drawing/2014/main" id="{EBB07A95-0B2A-4018-BF7D-7C01D5801F8B}"/>
              </a:ext>
            </a:extLst>
          </p:cNvPr>
          <p:cNvCxnSpPr>
            <a:cxnSpLocks/>
          </p:cNvCxnSpPr>
          <p:nvPr/>
        </p:nvCxnSpPr>
        <p:spPr>
          <a:xfrm>
            <a:off x="3878317" y="3510455"/>
            <a:ext cx="0" cy="33475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Immagine 52">
            <a:extLst>
              <a:ext uri="{FF2B5EF4-FFF2-40B4-BE49-F238E27FC236}">
                <a16:creationId xmlns:a16="http://schemas.microsoft.com/office/drawing/2014/main" id="{1AC7E1C8-FFC9-4833-91AB-CB9E2DC3B4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1787" y="3609550"/>
            <a:ext cx="3532964" cy="1044209"/>
          </a:xfrm>
          <a:prstGeom prst="roundRect">
            <a:avLst>
              <a:gd name="adj" fmla="val 4453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52E4257E-6A17-465E-A8B2-7FE29FAF8475}"/>
              </a:ext>
            </a:extLst>
          </p:cNvPr>
          <p:cNvSpPr/>
          <p:nvPr/>
        </p:nvSpPr>
        <p:spPr>
          <a:xfrm>
            <a:off x="4766906" y="3190671"/>
            <a:ext cx="231660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b="0" cap="none" spc="300" dirty="0">
                <a:ln w="0"/>
                <a:solidFill>
                  <a:srgbClr val="FF7C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Inclusiva</a:t>
            </a:r>
            <a:r>
              <a:rPr lang="it-IT" b="0" cap="none" spc="3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Mente</a:t>
            </a:r>
          </a:p>
        </p:txBody>
      </p:sp>
    </p:spTree>
    <p:extLst>
      <p:ext uri="{BB962C8B-B14F-4D97-AF65-F5344CB8AC3E}">
        <p14:creationId xmlns:p14="http://schemas.microsoft.com/office/powerpoint/2010/main" val="3138915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2">
            <a:extLst>
              <a:ext uri="{FF2B5EF4-FFF2-40B4-BE49-F238E27FC236}">
                <a16:creationId xmlns:a16="http://schemas.microsoft.com/office/drawing/2014/main" id="{0BDCD54A-2441-42FD-A9A4-1E9B0756390F}"/>
              </a:ext>
            </a:extLst>
          </p:cNvPr>
          <p:cNvGraphicFramePr>
            <a:graphicFrameLocks noGrp="1"/>
          </p:cNvGraphicFramePr>
          <p:nvPr/>
        </p:nvGraphicFramePr>
        <p:xfrm>
          <a:off x="1152196" y="656605"/>
          <a:ext cx="9887607" cy="53763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5869">
                  <a:extLst>
                    <a:ext uri="{9D8B030D-6E8A-4147-A177-3AD203B41FA5}">
                      <a16:colId xmlns:a16="http://schemas.microsoft.com/office/drawing/2014/main" val="1081651950"/>
                    </a:ext>
                  </a:extLst>
                </a:gridCol>
                <a:gridCol w="3295869">
                  <a:extLst>
                    <a:ext uri="{9D8B030D-6E8A-4147-A177-3AD203B41FA5}">
                      <a16:colId xmlns:a16="http://schemas.microsoft.com/office/drawing/2014/main" val="2011890737"/>
                    </a:ext>
                  </a:extLst>
                </a:gridCol>
                <a:gridCol w="3295869">
                  <a:extLst>
                    <a:ext uri="{9D8B030D-6E8A-4147-A177-3AD203B41FA5}">
                      <a16:colId xmlns:a16="http://schemas.microsoft.com/office/drawing/2014/main" val="802479935"/>
                    </a:ext>
                  </a:extLst>
                </a:gridCol>
              </a:tblGrid>
              <a:tr h="2688167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890399"/>
                  </a:ext>
                </a:extLst>
              </a:tr>
              <a:tr h="2688167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311323"/>
                  </a:ext>
                </a:extLst>
              </a:tr>
            </a:tbl>
          </a:graphicData>
        </a:graphic>
      </p:graphicFrame>
      <p:pic>
        <p:nvPicPr>
          <p:cNvPr id="3" name="Immagine 2">
            <a:extLst>
              <a:ext uri="{FF2B5EF4-FFF2-40B4-BE49-F238E27FC236}">
                <a16:creationId xmlns:a16="http://schemas.microsoft.com/office/drawing/2014/main" id="{30EE25CF-86FE-42DF-ABAF-C4141B7D0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948" y="801931"/>
            <a:ext cx="1606789" cy="243908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1653FAF-0805-4312-A5E5-0E7A7C611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037" y="1076510"/>
            <a:ext cx="1889924" cy="188992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10ABC64-1E57-4224-9DC2-F493D18981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2760" y="945937"/>
            <a:ext cx="2866327" cy="215107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752960A-5FCF-4D4F-80E6-B143E7D14A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0384" y="3891693"/>
            <a:ext cx="2918703" cy="175260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576F53D-3C56-49B5-B62D-B858583866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2196" y="3891693"/>
            <a:ext cx="3316511" cy="184724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88BC2CE-FCF6-418F-B628-5620157D95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3907" y="3422134"/>
            <a:ext cx="2664183" cy="2359356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D47DD279-7C4E-4FF2-8BC2-2D41E88B9F12}"/>
              </a:ext>
            </a:extLst>
          </p:cNvPr>
          <p:cNvSpPr/>
          <p:nvPr/>
        </p:nvSpPr>
        <p:spPr>
          <a:xfrm>
            <a:off x="928435" y="5804167"/>
            <a:ext cx="1963315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050" b="0" cap="none" spc="300" dirty="0">
                <a:ln w="0"/>
                <a:solidFill>
                  <a:srgbClr val="FF7C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Inclusiva</a:t>
            </a:r>
            <a:r>
              <a:rPr lang="it-IT" sz="1050" b="0" cap="none" spc="3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Mente</a:t>
            </a:r>
            <a:endParaRPr lang="it-IT" sz="1100" b="0" cap="none" spc="30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1661ED41-6D51-499E-B183-AD34C1B90A47}"/>
              </a:ext>
            </a:extLst>
          </p:cNvPr>
          <p:cNvSpPr/>
          <p:nvPr/>
        </p:nvSpPr>
        <p:spPr>
          <a:xfrm>
            <a:off x="4304340" y="5791392"/>
            <a:ext cx="1963315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050" b="0" cap="none" spc="300" dirty="0">
                <a:ln w="0"/>
                <a:solidFill>
                  <a:srgbClr val="FF7C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Inclusiva</a:t>
            </a:r>
            <a:r>
              <a:rPr lang="it-IT" sz="1050" b="0" cap="none" spc="3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Mente</a:t>
            </a:r>
            <a:endParaRPr lang="it-IT" sz="1100" b="0" cap="none" spc="30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C7AB6A2D-E26B-4934-B0FA-8AB6FF9F3337}"/>
              </a:ext>
            </a:extLst>
          </p:cNvPr>
          <p:cNvSpPr/>
          <p:nvPr/>
        </p:nvSpPr>
        <p:spPr>
          <a:xfrm>
            <a:off x="7522785" y="5804166"/>
            <a:ext cx="1963315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050" b="0" cap="none" spc="300" dirty="0">
                <a:ln w="0"/>
                <a:solidFill>
                  <a:srgbClr val="FF7C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Inclusiva</a:t>
            </a:r>
            <a:r>
              <a:rPr lang="it-IT" sz="1050" b="0" cap="none" spc="3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Mente</a:t>
            </a:r>
            <a:endParaRPr lang="it-IT" sz="1100" b="0" cap="none" spc="30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998AAEFB-587F-411E-938B-A35211DF5C6A}"/>
              </a:ext>
            </a:extLst>
          </p:cNvPr>
          <p:cNvSpPr/>
          <p:nvPr/>
        </p:nvSpPr>
        <p:spPr>
          <a:xfrm>
            <a:off x="928435" y="3113824"/>
            <a:ext cx="1963315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050" b="0" cap="none" spc="300" dirty="0">
                <a:ln w="0"/>
                <a:solidFill>
                  <a:srgbClr val="FF7C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Inclusiva</a:t>
            </a:r>
            <a:r>
              <a:rPr lang="it-IT" sz="1050" b="0" cap="none" spc="3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Mente</a:t>
            </a:r>
            <a:endParaRPr lang="it-IT" sz="1100" b="0" cap="none" spc="30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13D97A39-5988-4848-970C-997ED8276BAE}"/>
              </a:ext>
            </a:extLst>
          </p:cNvPr>
          <p:cNvSpPr/>
          <p:nvPr/>
        </p:nvSpPr>
        <p:spPr>
          <a:xfrm>
            <a:off x="4286785" y="3110659"/>
            <a:ext cx="1963315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050" b="0" cap="none" spc="300" dirty="0">
                <a:ln w="0"/>
                <a:solidFill>
                  <a:srgbClr val="FF7C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Inclusiva</a:t>
            </a:r>
            <a:r>
              <a:rPr lang="it-IT" sz="1050" b="0" cap="none" spc="3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Mente</a:t>
            </a:r>
            <a:endParaRPr lang="it-IT" sz="1100" b="0" cap="none" spc="30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FD56EFFC-5E6C-4610-80BF-E8B8E637D371}"/>
              </a:ext>
            </a:extLst>
          </p:cNvPr>
          <p:cNvSpPr/>
          <p:nvPr/>
        </p:nvSpPr>
        <p:spPr>
          <a:xfrm>
            <a:off x="7589086" y="3128977"/>
            <a:ext cx="1963315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050" b="0" cap="none" spc="300" dirty="0">
                <a:ln w="0"/>
                <a:solidFill>
                  <a:srgbClr val="FF7C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Inclusiva</a:t>
            </a:r>
            <a:r>
              <a:rPr lang="it-IT" sz="1050" b="0" cap="none" spc="3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Mente</a:t>
            </a:r>
            <a:endParaRPr lang="it-IT" sz="1100" b="0" cap="none" spc="30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141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CB4743B-D949-4E06-BF16-C5D95ACA0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58" y="137853"/>
            <a:ext cx="5426764" cy="603303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F818A84-F441-4F97-9378-B36D53ADB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562" y="160700"/>
            <a:ext cx="5112595" cy="580456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1086E80-E977-45FB-9DCE-2E2434C034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858" y="3707052"/>
            <a:ext cx="5426764" cy="548621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1D439F4-2D0B-4FE4-88D4-DBC2F98109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0562" y="3685542"/>
            <a:ext cx="5112595" cy="570131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DA0E7992-6E44-451C-91FE-70B3E489A886}"/>
              </a:ext>
            </a:extLst>
          </p:cNvPr>
          <p:cNvSpPr/>
          <p:nvPr/>
        </p:nvSpPr>
        <p:spPr>
          <a:xfrm>
            <a:off x="4702800" y="6457890"/>
            <a:ext cx="2694960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000" b="0" cap="none" spc="300" dirty="0">
                <a:ln w="0"/>
                <a:solidFill>
                  <a:srgbClr val="FF7C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Inclusiva</a:t>
            </a:r>
            <a:r>
              <a:rPr lang="it-IT" sz="2000" b="0" cap="none" spc="3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Mente</a:t>
            </a:r>
          </a:p>
        </p:txBody>
      </p:sp>
    </p:spTree>
    <p:extLst>
      <p:ext uri="{BB962C8B-B14F-4D97-AF65-F5344CB8AC3E}">
        <p14:creationId xmlns:p14="http://schemas.microsoft.com/office/powerpoint/2010/main" val="764620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2">
            <a:extLst>
              <a:ext uri="{FF2B5EF4-FFF2-40B4-BE49-F238E27FC236}">
                <a16:creationId xmlns:a16="http://schemas.microsoft.com/office/drawing/2014/main" id="{493628C2-AF9A-47FE-973A-78BA824A7F8F}"/>
              </a:ext>
            </a:extLst>
          </p:cNvPr>
          <p:cNvGraphicFramePr>
            <a:graphicFrameLocks noGrp="1"/>
          </p:cNvGraphicFramePr>
          <p:nvPr/>
        </p:nvGraphicFramePr>
        <p:xfrm>
          <a:off x="615180" y="714557"/>
          <a:ext cx="11109108" cy="54288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7277">
                  <a:extLst>
                    <a:ext uri="{9D8B030D-6E8A-4147-A177-3AD203B41FA5}">
                      <a16:colId xmlns:a16="http://schemas.microsoft.com/office/drawing/2014/main" val="544270872"/>
                    </a:ext>
                  </a:extLst>
                </a:gridCol>
                <a:gridCol w="2777277">
                  <a:extLst>
                    <a:ext uri="{9D8B030D-6E8A-4147-A177-3AD203B41FA5}">
                      <a16:colId xmlns:a16="http://schemas.microsoft.com/office/drawing/2014/main" val="462003273"/>
                    </a:ext>
                  </a:extLst>
                </a:gridCol>
                <a:gridCol w="2777277">
                  <a:extLst>
                    <a:ext uri="{9D8B030D-6E8A-4147-A177-3AD203B41FA5}">
                      <a16:colId xmlns:a16="http://schemas.microsoft.com/office/drawing/2014/main" val="3250585001"/>
                    </a:ext>
                  </a:extLst>
                </a:gridCol>
                <a:gridCol w="2777277">
                  <a:extLst>
                    <a:ext uri="{9D8B030D-6E8A-4147-A177-3AD203B41FA5}">
                      <a16:colId xmlns:a16="http://schemas.microsoft.com/office/drawing/2014/main" val="747577159"/>
                    </a:ext>
                  </a:extLst>
                </a:gridCol>
              </a:tblGrid>
              <a:tr h="2714443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524112"/>
                  </a:ext>
                </a:extLst>
              </a:tr>
              <a:tr h="2714443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9839273"/>
                  </a:ext>
                </a:extLst>
              </a:tr>
            </a:tbl>
          </a:graphicData>
        </a:graphic>
      </p:graphicFrame>
      <p:pic>
        <p:nvPicPr>
          <p:cNvPr id="3" name="Immagine 2">
            <a:extLst>
              <a:ext uri="{FF2B5EF4-FFF2-40B4-BE49-F238E27FC236}">
                <a16:creationId xmlns:a16="http://schemas.microsoft.com/office/drawing/2014/main" id="{0773D38A-ABDF-430D-875E-200DF9BB9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228" y="1582389"/>
            <a:ext cx="2111053" cy="118332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3E262B0E-0722-42BE-9604-43BDF105D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0964" y="1421634"/>
            <a:ext cx="2646039" cy="134408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9C87B9A-824B-4D87-93E0-F0B0EEF87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0411" y="1750448"/>
            <a:ext cx="2580468" cy="101526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6A46F1C-B86C-4702-91E7-1438983A1B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7722" y="888185"/>
            <a:ext cx="1895452" cy="230730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1CD16F4-F52A-45A8-89F8-166043FCA5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7112" y="3610459"/>
            <a:ext cx="1646062" cy="220931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2D64503-C398-4A7B-A2BA-F8E5920E8C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228" y="4185588"/>
            <a:ext cx="1646063" cy="138391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AD6C095-AAA3-4932-80F7-7B61D7E2C6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6619" y="3557110"/>
            <a:ext cx="2664183" cy="235935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BDC2C37-9A38-4CA2-8D1B-0552AB43E4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9883" y="3831989"/>
            <a:ext cx="1975275" cy="1737511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810245CF-914A-456E-9BDD-4DBFEB005588}"/>
              </a:ext>
            </a:extLst>
          </p:cNvPr>
          <p:cNvSpPr/>
          <p:nvPr/>
        </p:nvSpPr>
        <p:spPr>
          <a:xfrm>
            <a:off x="407867" y="3189992"/>
            <a:ext cx="1963315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050" b="0" cap="none" spc="300" dirty="0">
                <a:ln w="0"/>
                <a:solidFill>
                  <a:srgbClr val="FF7C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Inclusiva</a:t>
            </a:r>
            <a:r>
              <a:rPr lang="it-IT" sz="1050" b="0" cap="none" spc="3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Mente</a:t>
            </a:r>
            <a:endParaRPr lang="it-IT" sz="1100" b="0" cap="none" spc="30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11DFAE6F-8A2C-4997-8044-55CAF4F934A0}"/>
              </a:ext>
            </a:extLst>
          </p:cNvPr>
          <p:cNvSpPr/>
          <p:nvPr/>
        </p:nvSpPr>
        <p:spPr>
          <a:xfrm>
            <a:off x="3234880" y="3197296"/>
            <a:ext cx="1963315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050" b="0" cap="none" spc="300" dirty="0">
                <a:ln w="0"/>
                <a:solidFill>
                  <a:srgbClr val="FF7C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Inclusiva</a:t>
            </a:r>
            <a:r>
              <a:rPr lang="it-IT" sz="1050" b="0" cap="none" spc="3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Mente</a:t>
            </a:r>
            <a:endParaRPr lang="it-IT" sz="1100" b="0" cap="none" spc="30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EC7B18C0-20E6-49A3-B520-1DF4164EE0B1}"/>
              </a:ext>
            </a:extLst>
          </p:cNvPr>
          <p:cNvSpPr/>
          <p:nvPr/>
        </p:nvSpPr>
        <p:spPr>
          <a:xfrm>
            <a:off x="5970156" y="3197296"/>
            <a:ext cx="1963315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050" b="0" cap="none" spc="300" dirty="0">
                <a:ln w="0"/>
                <a:solidFill>
                  <a:srgbClr val="FF7C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Inclusiva</a:t>
            </a:r>
            <a:r>
              <a:rPr lang="it-IT" sz="1050" b="0" cap="none" spc="3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Mente</a:t>
            </a:r>
            <a:endParaRPr lang="it-IT" sz="1100" b="0" cap="none" spc="30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3C5F8B3C-B96B-43C1-A09D-9B38C2A4DF2E}"/>
              </a:ext>
            </a:extLst>
          </p:cNvPr>
          <p:cNvSpPr/>
          <p:nvPr/>
        </p:nvSpPr>
        <p:spPr>
          <a:xfrm>
            <a:off x="8772998" y="3205137"/>
            <a:ext cx="1963315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050" b="0" cap="none" spc="300" dirty="0">
                <a:ln w="0"/>
                <a:solidFill>
                  <a:srgbClr val="FF7C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Inclusiva</a:t>
            </a:r>
            <a:r>
              <a:rPr lang="it-IT" sz="1050" b="0" cap="none" spc="3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Mente</a:t>
            </a:r>
            <a:endParaRPr lang="it-IT" sz="1100" b="0" cap="none" spc="30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4903E43D-7323-4F3F-BBB7-BAFE91B13E6D}"/>
              </a:ext>
            </a:extLst>
          </p:cNvPr>
          <p:cNvSpPr/>
          <p:nvPr/>
        </p:nvSpPr>
        <p:spPr>
          <a:xfrm>
            <a:off x="407867" y="5897096"/>
            <a:ext cx="1963315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050" b="0" cap="none" spc="300" dirty="0">
                <a:ln w="0"/>
                <a:solidFill>
                  <a:srgbClr val="FF7C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Inclusiva</a:t>
            </a:r>
            <a:r>
              <a:rPr lang="it-IT" sz="1050" b="0" cap="none" spc="3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Mente</a:t>
            </a:r>
            <a:endParaRPr lang="it-IT" sz="1100" b="0" cap="none" spc="30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16C74A09-4C56-4B8E-93FC-AA98076E373A}"/>
              </a:ext>
            </a:extLst>
          </p:cNvPr>
          <p:cNvSpPr/>
          <p:nvPr/>
        </p:nvSpPr>
        <p:spPr>
          <a:xfrm>
            <a:off x="3199534" y="5916467"/>
            <a:ext cx="1963315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050" b="0" cap="none" spc="300" dirty="0">
                <a:ln w="0"/>
                <a:solidFill>
                  <a:srgbClr val="FF7C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Inclusiva</a:t>
            </a:r>
            <a:r>
              <a:rPr lang="it-IT" sz="1050" b="0" cap="none" spc="3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Mente</a:t>
            </a:r>
            <a:endParaRPr lang="it-IT" sz="1100" b="0" cap="none" spc="30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002A7801-7147-44AD-8DFD-319DBDA547B0}"/>
              </a:ext>
            </a:extLst>
          </p:cNvPr>
          <p:cNvSpPr/>
          <p:nvPr/>
        </p:nvSpPr>
        <p:spPr>
          <a:xfrm>
            <a:off x="6015349" y="5916466"/>
            <a:ext cx="1963315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050" b="0" cap="none" spc="300" dirty="0">
                <a:ln w="0"/>
                <a:solidFill>
                  <a:srgbClr val="FF7C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Inclusiva</a:t>
            </a:r>
            <a:r>
              <a:rPr lang="it-IT" sz="1050" b="0" cap="none" spc="3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Mente</a:t>
            </a:r>
            <a:endParaRPr lang="it-IT" sz="1100" b="0" cap="none" spc="30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5AA052A3-3246-48DE-9B30-5ECC52797395}"/>
              </a:ext>
            </a:extLst>
          </p:cNvPr>
          <p:cNvSpPr/>
          <p:nvPr/>
        </p:nvSpPr>
        <p:spPr>
          <a:xfrm>
            <a:off x="8772998" y="5916466"/>
            <a:ext cx="1963315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050" b="0" cap="none" spc="300" dirty="0">
                <a:ln w="0"/>
                <a:solidFill>
                  <a:srgbClr val="FF7C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Inclusiva</a:t>
            </a:r>
            <a:r>
              <a:rPr lang="it-IT" sz="1050" b="0" cap="none" spc="3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Mente</a:t>
            </a:r>
            <a:endParaRPr lang="it-IT" sz="1100" b="0" cap="none" spc="30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99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D4C0A4C-432B-4804-A9C7-021E4D3434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6066" b="21742"/>
          <a:stretch/>
        </p:blipFill>
        <p:spPr>
          <a:xfrm>
            <a:off x="157656" y="428168"/>
            <a:ext cx="5738647" cy="6316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32D4B673-0920-438C-A5DD-E456FA910206}"/>
              </a:ext>
            </a:extLst>
          </p:cNvPr>
          <p:cNvCxnSpPr>
            <a:cxnSpLocks/>
          </p:cNvCxnSpPr>
          <p:nvPr/>
        </p:nvCxnSpPr>
        <p:spPr>
          <a:xfrm>
            <a:off x="6096000" y="1692166"/>
            <a:ext cx="52552" cy="50239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28902D2E-76CE-49BD-9C35-8569FCCDFB2E}"/>
              </a:ext>
            </a:extLst>
          </p:cNvPr>
          <p:cNvCxnSpPr>
            <a:cxnSpLocks/>
          </p:cNvCxnSpPr>
          <p:nvPr/>
        </p:nvCxnSpPr>
        <p:spPr>
          <a:xfrm flipV="1">
            <a:off x="31530" y="3783724"/>
            <a:ext cx="12065876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>
            <a:extLst>
              <a:ext uri="{FF2B5EF4-FFF2-40B4-BE49-F238E27FC236}">
                <a16:creationId xmlns:a16="http://schemas.microsoft.com/office/drawing/2014/main" id="{2224595A-1E7C-4D99-A287-9B648E8AB45B}"/>
              </a:ext>
            </a:extLst>
          </p:cNvPr>
          <p:cNvSpPr/>
          <p:nvPr/>
        </p:nvSpPr>
        <p:spPr>
          <a:xfrm>
            <a:off x="4801072" y="6457890"/>
            <a:ext cx="2694960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000" b="0" cap="none" spc="300" dirty="0">
                <a:ln w="0"/>
                <a:solidFill>
                  <a:srgbClr val="FF7C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Inclusiva</a:t>
            </a:r>
            <a:r>
              <a:rPr lang="it-IT" sz="2000" b="0" cap="none" spc="3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Mente</a:t>
            </a:r>
          </a:p>
        </p:txBody>
      </p:sp>
    </p:spTree>
    <p:extLst>
      <p:ext uri="{BB962C8B-B14F-4D97-AF65-F5344CB8AC3E}">
        <p14:creationId xmlns:p14="http://schemas.microsoft.com/office/powerpoint/2010/main" val="1631114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2">
            <a:extLst>
              <a:ext uri="{FF2B5EF4-FFF2-40B4-BE49-F238E27FC236}">
                <a16:creationId xmlns:a16="http://schemas.microsoft.com/office/drawing/2014/main" id="{493628C2-AF9A-47FE-973A-78BA824A7F8F}"/>
              </a:ext>
            </a:extLst>
          </p:cNvPr>
          <p:cNvGraphicFramePr>
            <a:graphicFrameLocks noGrp="1"/>
          </p:cNvGraphicFramePr>
          <p:nvPr/>
        </p:nvGraphicFramePr>
        <p:xfrm>
          <a:off x="615180" y="714557"/>
          <a:ext cx="11109108" cy="56442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7277">
                  <a:extLst>
                    <a:ext uri="{9D8B030D-6E8A-4147-A177-3AD203B41FA5}">
                      <a16:colId xmlns:a16="http://schemas.microsoft.com/office/drawing/2014/main" val="544270872"/>
                    </a:ext>
                  </a:extLst>
                </a:gridCol>
                <a:gridCol w="2777277">
                  <a:extLst>
                    <a:ext uri="{9D8B030D-6E8A-4147-A177-3AD203B41FA5}">
                      <a16:colId xmlns:a16="http://schemas.microsoft.com/office/drawing/2014/main" val="462003273"/>
                    </a:ext>
                  </a:extLst>
                </a:gridCol>
                <a:gridCol w="2777277">
                  <a:extLst>
                    <a:ext uri="{9D8B030D-6E8A-4147-A177-3AD203B41FA5}">
                      <a16:colId xmlns:a16="http://schemas.microsoft.com/office/drawing/2014/main" val="3250585001"/>
                    </a:ext>
                  </a:extLst>
                </a:gridCol>
                <a:gridCol w="2777277">
                  <a:extLst>
                    <a:ext uri="{9D8B030D-6E8A-4147-A177-3AD203B41FA5}">
                      <a16:colId xmlns:a16="http://schemas.microsoft.com/office/drawing/2014/main" val="747577159"/>
                    </a:ext>
                  </a:extLst>
                </a:gridCol>
              </a:tblGrid>
              <a:tr h="2822101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524112"/>
                  </a:ext>
                </a:extLst>
              </a:tr>
              <a:tr h="2822101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9839273"/>
                  </a:ext>
                </a:extLst>
              </a:tr>
            </a:tbl>
          </a:graphicData>
        </a:graphic>
      </p:graphicFrame>
      <p:pic>
        <p:nvPicPr>
          <p:cNvPr id="11" name="Immagine 10">
            <a:extLst>
              <a:ext uri="{FF2B5EF4-FFF2-40B4-BE49-F238E27FC236}">
                <a16:creationId xmlns:a16="http://schemas.microsoft.com/office/drawing/2014/main" id="{2259540A-48AA-4294-8F78-CE89AE7D2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40" y="3779149"/>
            <a:ext cx="2575379" cy="227084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1BF5812E-FDD9-4D5F-8EEC-E8968E5B2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4060" y="1154047"/>
            <a:ext cx="1917957" cy="189113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C47E709D-6568-4CB5-BA5B-19878FC7A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2390" y="4105065"/>
            <a:ext cx="2381296" cy="1429903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C576B175-4489-4DE9-B5B9-847F8FEFCE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370" y="1541060"/>
            <a:ext cx="2676331" cy="1176798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3000CE91-F950-4E79-823C-188F142FDC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1725" y="3571217"/>
            <a:ext cx="2520323" cy="2399589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587A79CB-E805-4C27-ACD5-4975C3D48B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6979" y="966952"/>
            <a:ext cx="2736471" cy="2362301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1131636F-9F18-44ED-BD95-C438240654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81416" y="4296140"/>
            <a:ext cx="2736471" cy="1390016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02800684-4943-46A2-B7C0-F7B87DB1B3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9007" y="1365292"/>
            <a:ext cx="2743940" cy="1528334"/>
          </a:xfrm>
          <a:prstGeom prst="rect">
            <a:avLst/>
          </a:prstGeom>
        </p:spPr>
      </p:pic>
      <p:sp>
        <p:nvSpPr>
          <p:cNvPr id="19" name="Rettangolo 18">
            <a:extLst>
              <a:ext uri="{FF2B5EF4-FFF2-40B4-BE49-F238E27FC236}">
                <a16:creationId xmlns:a16="http://schemas.microsoft.com/office/drawing/2014/main" id="{73EC6136-D8C6-4A33-BD14-87073FCD584B}"/>
              </a:ext>
            </a:extLst>
          </p:cNvPr>
          <p:cNvSpPr/>
          <p:nvPr/>
        </p:nvSpPr>
        <p:spPr>
          <a:xfrm>
            <a:off x="478549" y="3309607"/>
            <a:ext cx="1963315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050" b="0" cap="none" spc="300" dirty="0">
                <a:ln w="0"/>
                <a:solidFill>
                  <a:srgbClr val="FF7C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Inclusiva</a:t>
            </a:r>
            <a:r>
              <a:rPr lang="it-IT" sz="1050" b="0" cap="none" spc="3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Mente</a:t>
            </a:r>
            <a:endParaRPr lang="it-IT" sz="1100" b="0" cap="none" spc="30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370412C8-3647-47D3-9595-F20E180E2748}"/>
              </a:ext>
            </a:extLst>
          </p:cNvPr>
          <p:cNvSpPr/>
          <p:nvPr/>
        </p:nvSpPr>
        <p:spPr>
          <a:xfrm>
            <a:off x="3247218" y="3309607"/>
            <a:ext cx="1963315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050" b="0" cap="none" spc="300" dirty="0">
                <a:ln w="0"/>
                <a:solidFill>
                  <a:srgbClr val="FF7C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Inclusiva</a:t>
            </a:r>
            <a:r>
              <a:rPr lang="it-IT" sz="1050" b="0" cap="none" spc="3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Mente</a:t>
            </a:r>
            <a:endParaRPr lang="it-IT" sz="1100" b="0" cap="none" spc="30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B68845D4-DB29-4811-B693-46A30653AD9F}"/>
              </a:ext>
            </a:extLst>
          </p:cNvPr>
          <p:cNvSpPr/>
          <p:nvPr/>
        </p:nvSpPr>
        <p:spPr>
          <a:xfrm>
            <a:off x="6073374" y="3309606"/>
            <a:ext cx="1963315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050" b="0" cap="none" spc="300" dirty="0">
                <a:ln w="0"/>
                <a:solidFill>
                  <a:srgbClr val="FF7C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Inclusiva</a:t>
            </a:r>
            <a:r>
              <a:rPr lang="it-IT" sz="1050" b="0" cap="none" spc="3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Mente</a:t>
            </a:r>
            <a:endParaRPr lang="it-IT" sz="1100" b="0" cap="none" spc="30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258C41D4-84D3-4811-8E6E-8046327EC5CF}"/>
              </a:ext>
            </a:extLst>
          </p:cNvPr>
          <p:cNvSpPr/>
          <p:nvPr/>
        </p:nvSpPr>
        <p:spPr>
          <a:xfrm>
            <a:off x="8862047" y="3326886"/>
            <a:ext cx="1963315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050" b="0" cap="none" spc="300" dirty="0">
                <a:ln w="0"/>
                <a:solidFill>
                  <a:srgbClr val="FF7C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Inclusiva</a:t>
            </a:r>
            <a:r>
              <a:rPr lang="it-IT" sz="1050" b="0" cap="none" spc="3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Mente</a:t>
            </a:r>
            <a:endParaRPr lang="it-IT" sz="1100" b="0" cap="none" spc="30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98DBF7C3-D760-40C9-AF7F-079F2143438B}"/>
              </a:ext>
            </a:extLst>
          </p:cNvPr>
          <p:cNvSpPr/>
          <p:nvPr/>
        </p:nvSpPr>
        <p:spPr>
          <a:xfrm>
            <a:off x="478549" y="6146522"/>
            <a:ext cx="1963315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050" b="0" cap="none" spc="300" dirty="0">
                <a:ln w="0"/>
                <a:solidFill>
                  <a:srgbClr val="FF7C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Inclusiva</a:t>
            </a:r>
            <a:r>
              <a:rPr lang="it-IT" sz="1050" b="0" cap="none" spc="3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Mente</a:t>
            </a:r>
            <a:endParaRPr lang="it-IT" sz="1100" b="0" cap="none" spc="30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A59FD8DF-3ABF-46DA-A328-1BDB368389F3}"/>
              </a:ext>
            </a:extLst>
          </p:cNvPr>
          <p:cNvSpPr/>
          <p:nvPr/>
        </p:nvSpPr>
        <p:spPr>
          <a:xfrm>
            <a:off x="3173077" y="6133322"/>
            <a:ext cx="1963315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050" b="0" cap="none" spc="300" dirty="0">
                <a:ln w="0"/>
                <a:solidFill>
                  <a:srgbClr val="FF7C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Inclusiva</a:t>
            </a:r>
            <a:r>
              <a:rPr lang="it-IT" sz="1050" b="0" cap="none" spc="3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Mente</a:t>
            </a:r>
            <a:endParaRPr lang="it-IT" sz="1100" b="0" cap="none" spc="30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A0F3F65D-F6A7-46B0-BF0C-BC31E1702DAC}"/>
              </a:ext>
            </a:extLst>
          </p:cNvPr>
          <p:cNvSpPr/>
          <p:nvPr/>
        </p:nvSpPr>
        <p:spPr>
          <a:xfrm>
            <a:off x="5999233" y="6125380"/>
            <a:ext cx="1963315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050" b="0" cap="none" spc="300" dirty="0">
                <a:ln w="0"/>
                <a:solidFill>
                  <a:srgbClr val="FF7C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Inclusiva</a:t>
            </a:r>
            <a:r>
              <a:rPr lang="it-IT" sz="1050" b="0" cap="none" spc="3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Mente</a:t>
            </a:r>
            <a:endParaRPr lang="it-IT" sz="1100" b="0" cap="none" spc="30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652357FD-12D0-4788-9430-9FC1A8DE0D0C}"/>
              </a:ext>
            </a:extLst>
          </p:cNvPr>
          <p:cNvSpPr/>
          <p:nvPr/>
        </p:nvSpPr>
        <p:spPr>
          <a:xfrm>
            <a:off x="8787906" y="6134400"/>
            <a:ext cx="1963315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050" b="0" cap="none" spc="300" dirty="0">
                <a:ln w="0"/>
                <a:solidFill>
                  <a:srgbClr val="FF7C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Inclusiva</a:t>
            </a:r>
            <a:r>
              <a:rPr lang="it-IT" sz="1050" b="0" cap="none" spc="3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Mente</a:t>
            </a:r>
            <a:endParaRPr lang="it-IT" sz="1100" b="0" cap="none" spc="30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856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148CD103-A94D-463B-864C-4B76EA10CD27}"/>
              </a:ext>
            </a:extLst>
          </p:cNvPr>
          <p:cNvSpPr/>
          <p:nvPr/>
        </p:nvSpPr>
        <p:spPr>
          <a:xfrm>
            <a:off x="518738" y="127207"/>
            <a:ext cx="319818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SONO UN TRAPEZIO </a:t>
            </a:r>
          </a:p>
          <a:p>
            <a:pPr algn="ctr"/>
            <a:r>
              <a:rPr lang="it-IT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ISOSCELE</a:t>
            </a:r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78804325-2A8C-4FB5-BB01-E95717157A1B}"/>
              </a:ext>
            </a:extLst>
          </p:cNvPr>
          <p:cNvSpPr/>
          <p:nvPr/>
        </p:nvSpPr>
        <p:spPr>
          <a:xfrm>
            <a:off x="4355024" y="138800"/>
            <a:ext cx="319818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SONO UN TRAPEZIO </a:t>
            </a:r>
          </a:p>
          <a:p>
            <a:pPr algn="ctr"/>
            <a:r>
              <a:rPr lang="it-IT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SCALENO</a:t>
            </a:r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268824BC-D494-49E4-B383-0D3C5538D3D6}"/>
              </a:ext>
            </a:extLst>
          </p:cNvPr>
          <p:cNvSpPr/>
          <p:nvPr/>
        </p:nvSpPr>
        <p:spPr>
          <a:xfrm>
            <a:off x="8475079" y="138800"/>
            <a:ext cx="319818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SONO UN TRAPEZIO </a:t>
            </a:r>
          </a:p>
          <a:p>
            <a:pPr algn="ctr"/>
            <a:r>
              <a:rPr lang="it-IT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RETTANGOLO</a:t>
            </a:r>
          </a:p>
        </p:txBody>
      </p: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F13C50B8-8A3E-49D5-8388-375EB045C618}"/>
              </a:ext>
            </a:extLst>
          </p:cNvPr>
          <p:cNvCxnSpPr/>
          <p:nvPr/>
        </p:nvCxnSpPr>
        <p:spPr>
          <a:xfrm>
            <a:off x="4035972" y="115614"/>
            <a:ext cx="0" cy="66215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diritto 42">
            <a:extLst>
              <a:ext uri="{FF2B5EF4-FFF2-40B4-BE49-F238E27FC236}">
                <a16:creationId xmlns:a16="http://schemas.microsoft.com/office/drawing/2014/main" id="{120CBF9B-E6FD-442B-A6CC-8AC437F2F33C}"/>
              </a:ext>
            </a:extLst>
          </p:cNvPr>
          <p:cNvCxnSpPr/>
          <p:nvPr/>
        </p:nvCxnSpPr>
        <p:spPr>
          <a:xfrm>
            <a:off x="7961585" y="115613"/>
            <a:ext cx="0" cy="66215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>
            <a:extLst>
              <a:ext uri="{FF2B5EF4-FFF2-40B4-BE49-F238E27FC236}">
                <a16:creationId xmlns:a16="http://schemas.microsoft.com/office/drawing/2014/main" id="{113F3E19-B6AB-457A-B2C5-982B580AFD50}"/>
              </a:ext>
            </a:extLst>
          </p:cNvPr>
          <p:cNvSpPr/>
          <p:nvPr/>
        </p:nvSpPr>
        <p:spPr>
          <a:xfrm>
            <a:off x="4562176" y="6457890"/>
            <a:ext cx="269496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000" b="0" cap="none" spc="300" dirty="0">
                <a:ln w="0"/>
                <a:solidFill>
                  <a:srgbClr val="FF7C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Inclusiva</a:t>
            </a:r>
            <a:r>
              <a:rPr lang="it-IT" sz="2000" b="0" cap="none" spc="3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Mente</a:t>
            </a:r>
          </a:p>
        </p:txBody>
      </p:sp>
    </p:spTree>
    <p:extLst>
      <p:ext uri="{BB962C8B-B14F-4D97-AF65-F5344CB8AC3E}">
        <p14:creationId xmlns:p14="http://schemas.microsoft.com/office/powerpoint/2010/main" val="346168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2">
            <a:extLst>
              <a:ext uri="{FF2B5EF4-FFF2-40B4-BE49-F238E27FC236}">
                <a16:creationId xmlns:a16="http://schemas.microsoft.com/office/drawing/2014/main" id="{E553F22C-868D-4698-9C94-D3D2F0C4CF76}"/>
              </a:ext>
            </a:extLst>
          </p:cNvPr>
          <p:cNvGraphicFramePr>
            <a:graphicFrameLocks noGrp="1"/>
          </p:cNvGraphicFramePr>
          <p:nvPr/>
        </p:nvGraphicFramePr>
        <p:xfrm>
          <a:off x="420413" y="656605"/>
          <a:ext cx="11267088" cy="53763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55696">
                  <a:extLst>
                    <a:ext uri="{9D8B030D-6E8A-4147-A177-3AD203B41FA5}">
                      <a16:colId xmlns:a16="http://schemas.microsoft.com/office/drawing/2014/main" val="1081651950"/>
                    </a:ext>
                  </a:extLst>
                </a:gridCol>
                <a:gridCol w="3755696">
                  <a:extLst>
                    <a:ext uri="{9D8B030D-6E8A-4147-A177-3AD203B41FA5}">
                      <a16:colId xmlns:a16="http://schemas.microsoft.com/office/drawing/2014/main" val="2011890737"/>
                    </a:ext>
                  </a:extLst>
                </a:gridCol>
                <a:gridCol w="3755696">
                  <a:extLst>
                    <a:ext uri="{9D8B030D-6E8A-4147-A177-3AD203B41FA5}">
                      <a16:colId xmlns:a16="http://schemas.microsoft.com/office/drawing/2014/main" val="802479935"/>
                    </a:ext>
                  </a:extLst>
                </a:gridCol>
              </a:tblGrid>
              <a:tr h="2688167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890399"/>
                  </a:ext>
                </a:extLst>
              </a:tr>
              <a:tr h="2688167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311323"/>
                  </a:ext>
                </a:extLst>
              </a:tr>
            </a:tbl>
          </a:graphicData>
        </a:graphic>
      </p:graphicFrame>
      <p:pic>
        <p:nvPicPr>
          <p:cNvPr id="9" name="Immagine 8">
            <a:extLst>
              <a:ext uri="{FF2B5EF4-FFF2-40B4-BE49-F238E27FC236}">
                <a16:creationId xmlns:a16="http://schemas.microsoft.com/office/drawing/2014/main" id="{394D1D08-D272-4D06-BC20-B922C0DD4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207" y="1028861"/>
            <a:ext cx="2646979" cy="198645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BE507BC-1C57-4106-8E33-09F9E149A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57" y="4046481"/>
            <a:ext cx="3528333" cy="155142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09BFABD3-4223-4663-96F9-06679BE420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8209" y="1564345"/>
            <a:ext cx="3359187" cy="1450974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9840EFE0-DA4B-4A1C-90F6-662D733CA1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9017" y="3980206"/>
            <a:ext cx="3689880" cy="1617704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7FF01530-5113-48A0-9DE1-6A1695BF09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9295" y="1156833"/>
            <a:ext cx="3044269" cy="1858486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0BC9D455-1367-4038-854A-628805798D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9295" y="4029646"/>
            <a:ext cx="2603218" cy="1585097"/>
          </a:xfrm>
          <a:prstGeom prst="rect">
            <a:avLst/>
          </a:prstGeom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6F75E436-11CF-474D-9AC9-1DE7F46E49CB}"/>
              </a:ext>
            </a:extLst>
          </p:cNvPr>
          <p:cNvSpPr/>
          <p:nvPr/>
        </p:nvSpPr>
        <p:spPr>
          <a:xfrm>
            <a:off x="224127" y="5786614"/>
            <a:ext cx="1963315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050" b="0" cap="none" spc="300" dirty="0">
                <a:ln w="0"/>
                <a:solidFill>
                  <a:srgbClr val="FF7C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Inclusiva</a:t>
            </a:r>
            <a:r>
              <a:rPr lang="it-IT" sz="1050" b="0" cap="none" spc="3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Mente</a:t>
            </a:r>
            <a:endParaRPr lang="it-IT" sz="1100" b="0" cap="none" spc="30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F1898EFA-E9A8-44C5-B938-08CBA78F5E27}"/>
              </a:ext>
            </a:extLst>
          </p:cNvPr>
          <p:cNvSpPr/>
          <p:nvPr/>
        </p:nvSpPr>
        <p:spPr>
          <a:xfrm>
            <a:off x="274665" y="3104149"/>
            <a:ext cx="1963315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050" b="0" cap="none" spc="300" dirty="0">
                <a:ln w="0"/>
                <a:solidFill>
                  <a:srgbClr val="FF7C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Inclusiva</a:t>
            </a:r>
            <a:r>
              <a:rPr lang="it-IT" sz="1050" b="0" cap="none" spc="3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Mente</a:t>
            </a:r>
            <a:endParaRPr lang="it-IT" sz="1100" b="0" cap="none" spc="30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FB0A39A2-4382-40A2-93DC-A0BEA3DD06C2}"/>
              </a:ext>
            </a:extLst>
          </p:cNvPr>
          <p:cNvSpPr/>
          <p:nvPr/>
        </p:nvSpPr>
        <p:spPr>
          <a:xfrm>
            <a:off x="3997305" y="3104149"/>
            <a:ext cx="1963315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050" b="0" cap="none" spc="300" dirty="0">
                <a:ln w="0"/>
                <a:solidFill>
                  <a:srgbClr val="FF7C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Inclusiva</a:t>
            </a:r>
            <a:r>
              <a:rPr lang="it-IT" sz="1050" b="0" cap="none" spc="3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Mente</a:t>
            </a:r>
            <a:endParaRPr lang="it-IT" sz="1100" b="0" cap="none" spc="30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587E6B2A-F463-4C5D-B171-C222B6408F3B}"/>
              </a:ext>
            </a:extLst>
          </p:cNvPr>
          <p:cNvSpPr/>
          <p:nvPr/>
        </p:nvSpPr>
        <p:spPr>
          <a:xfrm>
            <a:off x="4049790" y="5801899"/>
            <a:ext cx="1963315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050" b="0" cap="none" spc="300" dirty="0">
                <a:ln w="0"/>
                <a:solidFill>
                  <a:srgbClr val="FF7C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Inclusiva</a:t>
            </a:r>
            <a:r>
              <a:rPr lang="it-IT" sz="1050" b="0" cap="none" spc="3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Mente</a:t>
            </a:r>
            <a:endParaRPr lang="it-IT" sz="1100" b="0" cap="none" spc="30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D0D2D93C-0B9E-4451-B22D-9439CC5B1171}"/>
              </a:ext>
            </a:extLst>
          </p:cNvPr>
          <p:cNvSpPr/>
          <p:nvPr/>
        </p:nvSpPr>
        <p:spPr>
          <a:xfrm>
            <a:off x="7719946" y="3104149"/>
            <a:ext cx="1963315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050" b="0" cap="none" spc="300" dirty="0">
                <a:ln w="0"/>
                <a:solidFill>
                  <a:srgbClr val="FF7C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Inclusiva</a:t>
            </a:r>
            <a:r>
              <a:rPr lang="it-IT" sz="1050" b="0" cap="none" spc="3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Mente</a:t>
            </a:r>
            <a:endParaRPr lang="it-IT" sz="1100" b="0" cap="none" spc="30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4E35012B-FB87-418E-A6FC-E8590AE4332E}"/>
              </a:ext>
            </a:extLst>
          </p:cNvPr>
          <p:cNvSpPr/>
          <p:nvPr/>
        </p:nvSpPr>
        <p:spPr>
          <a:xfrm>
            <a:off x="7786199" y="5773454"/>
            <a:ext cx="1963315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050" b="0" cap="none" spc="300" dirty="0">
                <a:ln w="0"/>
                <a:solidFill>
                  <a:srgbClr val="FF7C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Inclusiva</a:t>
            </a:r>
            <a:r>
              <a:rPr lang="it-IT" sz="1050" b="0" cap="none" spc="3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Mente</a:t>
            </a:r>
            <a:endParaRPr lang="it-IT" sz="1100" b="0" cap="none" spc="30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3928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Microsoft Office PowerPoint</Application>
  <PresentationFormat>Widescreen</PresentationFormat>
  <Paragraphs>41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Cooper Black</vt:lpstr>
      <vt:lpstr>Ink Free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Antonietta Loia</dc:creator>
  <cp:lastModifiedBy>Antonietta Loia</cp:lastModifiedBy>
  <cp:revision>1</cp:revision>
  <dcterms:created xsi:type="dcterms:W3CDTF">2021-04-05T09:01:11Z</dcterms:created>
  <dcterms:modified xsi:type="dcterms:W3CDTF">2021-04-05T09:01:41Z</dcterms:modified>
</cp:coreProperties>
</file>